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D08F3-6964-4E53-BAC5-EE4D8114C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E0AC1-6A73-4695-9ABE-99FDBFD49C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Agency FB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17FED-D071-4977-AFD3-02AC899C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574480-15B2-4929-A07D-8A6D9ED6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74232E-CFA9-45E0-97A6-A5D424A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25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42024-2A88-4502-A13C-5A024BB5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0D3559-4FB7-45D6-8A50-057B1F829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37BE86-E19B-4758-9851-5B978D632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39CB1-7487-4977-84F6-01254DF3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C9E9C7-6DAC-42C0-9A6E-FA67E226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55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A8B285-3F2A-4B5E-89F2-1111ACDA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4176FC-3C5B-41FF-A4E5-95F58AB63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B3EFE3-3C01-4905-8F6C-527642E6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89815C-2918-4FE0-8E9F-DE843D39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D7FB2-0470-47A6-AD29-A5B55E51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10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EDBEA-B8CD-43A6-BD82-196164DB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A85AC5-D1D0-43C5-A9C1-B6EB1A02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33047C-6D06-4099-84F4-E2563576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F945EE-2574-424F-BC7A-C8B288C8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87D6A0-C003-41C6-BE1C-08F97823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67D7DE-A846-4B67-A731-DB6696713E69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0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6C502-CC22-41A6-B16B-60B906AE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6B6BB-E3E4-48DA-9894-23A53922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55967F-60BF-419E-A134-5A765A36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FC9647-0808-4D9C-875A-39A0D93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F0779-4F84-421C-A056-8E4C61A6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BAFDF-48C9-4175-824C-99ABDF95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okenscriptOT-Bold" panose="04010805040101010101" pitchFamily="82" charset="0"/>
                <a:cs typeface="BrokenscriptOT-Bold" panose="04010805040101010101" pitchFamily="8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0F96F3-5689-4E3F-8E4C-067262F2F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D1D68-85D3-4E07-A8E6-61956447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B56242-6794-46BD-8E0E-AFCB5D46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D8644D-8314-469C-A7DB-C07E74E2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2509BB-D3CE-4536-9C2E-9D58FB86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CD55C70-3C56-4AAF-BCF1-A8EF13A4C95B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0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6D53D-CFEA-475A-B659-140FFFCA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3A8365-46DE-4F2A-B400-DC5E1DECB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268F71-E08A-4EC9-8370-CFEF9EDE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48D1C5-4248-45C1-A18D-9D2A2ED4A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6B494-FB2A-46B1-A42D-AC683AAB9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D86242-A361-4215-9372-534E37CB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B71F39-BC5F-4974-B035-5E2C5398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6C01CE8-A386-4D4B-80A5-94CFCC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BA8BFE-C83E-44C0-82C8-23B591EF658A}"/>
              </a:ext>
            </a:extLst>
          </p:cNvPr>
          <p:cNvCxnSpPr/>
          <p:nvPr userDrawn="1"/>
        </p:nvCxnSpPr>
        <p:spPr>
          <a:xfrm>
            <a:off x="838200" y="1756005"/>
            <a:ext cx="105156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4F68CD-99CC-4086-B136-FE89F547AD2D}"/>
              </a:ext>
            </a:extLst>
          </p:cNvPr>
          <p:cNvCxnSpPr>
            <a:cxnSpLocks/>
          </p:cNvCxnSpPr>
          <p:nvPr userDrawn="1"/>
        </p:nvCxnSpPr>
        <p:spPr>
          <a:xfrm>
            <a:off x="6079598" y="2392500"/>
            <a:ext cx="0" cy="3072386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70DB3-0A9E-4C97-89A4-08E6823D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B4B466-FE54-4965-A39F-709CFA66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FCEE6C-5696-483A-9C83-6EA028C7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94962C-FE7A-4540-BA1A-BBA72C3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21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520EE9-EF86-4BF5-9917-C427A705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F934A9-FDC2-48D1-B8B8-E013746B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20B6DF-416B-40FA-858F-9BF4A703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00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4F1E4-C31A-47F1-A3F0-E802BF24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ED899-C040-4173-870A-83CAA804B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967FDA-A937-407F-A535-41C600124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555424-1EA5-4A21-B22E-4631CA2B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242904-CDAD-4417-B1E0-7D6EE2C7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659C39-5AFD-4323-BD4B-A9BD2C73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37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8A7C6-3754-4E4E-9D93-21848332F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572DB6-E3E1-4FBE-8719-A505F5DD4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591923-EE2A-424B-BF0A-AF38335C7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B2C502-1851-4C30-83D7-3CC9A617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67E0EC-F2AC-47FF-B141-FD010DD4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A736F-8F06-42D0-9D7C-75A3098E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90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A04513-3360-4602-B53F-679FA50E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26262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</a:t>
            </a:r>
            <a:r>
              <a:rPr lang="de-DE" dirty="0" err="1"/>
              <a:t>bearbeitenz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EBA5BF-616A-43B8-894D-F2FF9EB2D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6E58B1-93EC-4E77-B768-9EBFCC892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90CAB-C411-4382-881D-402114AB875D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50807-6AF3-4453-A01C-542AAC285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505CD-0B9A-4D36-940D-50C80ACBF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B05D0-E4E7-4DF8-8F52-113297755A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78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40000"/>
              <a:lumOff val="60000"/>
            </a:schemeClr>
          </a:solidFill>
          <a:latin typeface="BrokenscriptOT-Bold" panose="04010805040101010101" pitchFamily="82" charset="0"/>
          <a:ea typeface="+mj-ea"/>
          <a:cs typeface="BrokenscriptOT-Bold" panose="04010805040101010101" pitchFamily="8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D176E-FF5E-4A05-8045-897A798C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02281"/>
            <a:ext cx="9144000" cy="2387600"/>
          </a:xfrm>
        </p:spPr>
        <p:txBody>
          <a:bodyPr/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BrokenscriptOT-Bold" panose="04010805040101010101" pitchFamily="82" charset="0"/>
                <a:cs typeface="BrokenscriptOT-Bold" panose="04010805040101010101" pitchFamily="82" charset="0"/>
              </a:rPr>
              <a:t>Schrat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BrokenscriptOT-Bold" panose="04010805040101010101" pitchFamily="82" charset="0"/>
              <a:cs typeface="BrokenscriptOT-Bold" panose="04010805040101010101" pitchFamily="8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5311BC-C9A7-4916-8BF8-DC23477D4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89881"/>
            <a:ext cx="9144000" cy="1655762"/>
          </a:xfrm>
        </p:spPr>
        <p:txBody>
          <a:bodyPr/>
          <a:lstStyle/>
          <a:p>
            <a:r>
              <a:rPr lang="en-GB" b="0" dirty="0">
                <a:solidFill>
                  <a:schemeClr val="bg1"/>
                </a:solidFill>
                <a:latin typeface="Agency FB" panose="020B0503020202020204" pitchFamily="34" charset="0"/>
              </a:rPr>
              <a:t>Ein Labyrinth Puzzle Spiel</a:t>
            </a:r>
          </a:p>
          <a:p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</a:rPr>
              <a:t>Pascal </a:t>
            </a:r>
            <a:r>
              <a:rPr lang="en-GB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Felber</a:t>
            </a:r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</a:rPr>
              <a:t>, Sebastian Riedi 2017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EDD71C-13B3-489A-8E49-C95F22272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65" y="1402281"/>
            <a:ext cx="1438469" cy="14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06CDE-70F1-4F38-9424-135D3E49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854"/>
            <a:ext cx="10515600" cy="423440"/>
          </a:xfrm>
        </p:spPr>
        <p:txBody>
          <a:bodyPr>
            <a:normAutofit fontScale="90000"/>
          </a:bodyPr>
          <a:lstStyle/>
          <a:p>
            <a:r>
              <a:rPr lang="en-GB" dirty="0"/>
              <a:t>Basic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9F56A8-D980-4B64-B184-F798010C5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18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Inspiration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B86C3D-05B9-4498-A1D6-814A47220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44" y="2416743"/>
            <a:ext cx="2743200" cy="38267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42E885-D136-4261-A0EE-9AA286EB6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2416743"/>
            <a:ext cx="2764971" cy="38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8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75C94D2-951B-4FB1-AC5B-9D028396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253950"/>
          </a:xfrm>
        </p:spPr>
        <p:txBody>
          <a:bodyPr>
            <a:normAutofit/>
          </a:bodyPr>
          <a:lstStyle/>
          <a:p>
            <a:r>
              <a:rPr lang="en-GB" dirty="0"/>
              <a:t>Basic Concepts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15A82E-561C-4371-8247-83AACAE2F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Secret Quest (Atari 2600)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24E057-76D9-484F-9702-03EA000698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Labyrinth</a:t>
            </a:r>
          </a:p>
          <a:p>
            <a:r>
              <a:rPr lang="en-GB" dirty="0"/>
              <a:t>Orienteering</a:t>
            </a:r>
          </a:p>
          <a:p>
            <a:r>
              <a:rPr lang="en-GB" dirty="0"/>
              <a:t>Limited Player Resources (Oxygen)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37EC93-8B1F-428C-B3DB-C519445C3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Xenophobe (Atari 7800)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5ACF965-7E90-437D-BEC0-0B03EAE68C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Enemy development</a:t>
            </a:r>
          </a:p>
          <a:p>
            <a:r>
              <a:rPr lang="en-GB" dirty="0"/>
              <a:t>Character Visuals</a:t>
            </a:r>
          </a:p>
          <a:p>
            <a:r>
              <a:rPr lang="en-GB" dirty="0"/>
              <a:t>Fluent Animations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7BFDE3-3E4D-473C-84D5-6AB6535C2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81" y="4168188"/>
            <a:ext cx="3376385" cy="25586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5D8871-C3FA-4151-802B-AFAB83C1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40" y="4134632"/>
            <a:ext cx="3994016" cy="25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079E6-5676-42FA-950A-5C4FFE2A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 Process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9CF667D-1E1F-4666-8F24-87634477B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EDE0FE9B-72CE-4DD1-A744-8E960D01DA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Connecting the Different Mechanics between the Poles of the Game</a:t>
            </a:r>
          </a:p>
          <a:p>
            <a:r>
              <a:rPr lang="en-GB" dirty="0"/>
              <a:t>Also some random doodling…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F55827-8F11-4EFC-A627-1DFFF5A5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5295"/>
          <a:stretch/>
        </p:blipFill>
        <p:spPr>
          <a:xfrm rot="5400000">
            <a:off x="948010" y="2126799"/>
            <a:ext cx="4692623" cy="43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006D8DF-058C-428D-AE87-6CB16020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A0C1F68-3EDD-4B33-9D22-393C909A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3076"/>
          </a:xfrm>
        </p:spPr>
        <p:txBody>
          <a:bodyPr>
            <a:normAutofit/>
          </a:bodyPr>
          <a:lstStyle/>
          <a:p>
            <a:r>
              <a:rPr lang="en-GB" dirty="0"/>
              <a:t>Characters</a:t>
            </a:r>
          </a:p>
          <a:p>
            <a:r>
              <a:rPr lang="en-GB" dirty="0"/>
              <a:t>Increasing Pixel deduction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8C2FA7-1F12-4346-BF08-FE4F0DEE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83" y="2953637"/>
            <a:ext cx="8617772" cy="350007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1FD62C2-4C2F-426E-A362-BFB07A0D9EAF}"/>
              </a:ext>
            </a:extLst>
          </p:cNvPr>
          <p:cNvSpPr/>
          <p:nvPr/>
        </p:nvSpPr>
        <p:spPr>
          <a:xfrm>
            <a:off x="1764254" y="2818701"/>
            <a:ext cx="6637468" cy="38402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6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1793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3 0.00047 L -0.34805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05 0.00047 L -0.65118 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1042E-5DF6-4BDD-9065-5BB251D8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74074-DF68-43FC-AD6B-0B18A13C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Enemy Design and Inspiration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80AF4A-3543-4526-933C-3D8E35519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9374"/>
            <a:ext cx="3009205" cy="34575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7F3772-1007-47B8-BFA9-D1973F5BB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575445"/>
            <a:ext cx="1416233" cy="15490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30B466-CA9F-4763-9BC9-89C9FE6E5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82" y="2728910"/>
            <a:ext cx="3238501" cy="32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032FD-2AC5-41EA-BA94-332F73CA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Visuals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F89F8-37AA-4BE8-B97A-A61AB65D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Cold Surroundings</a:t>
            </a:r>
          </a:p>
          <a:p>
            <a:r>
              <a:rPr lang="en-GB" dirty="0"/>
              <a:t>Cold </a:t>
            </a:r>
            <a:r>
              <a:rPr lang="en-GB" dirty="0" err="1"/>
              <a:t>Color</a:t>
            </a:r>
            <a:r>
              <a:rPr lang="en-GB" dirty="0"/>
              <a:t> Shades</a:t>
            </a:r>
          </a:p>
          <a:p>
            <a:r>
              <a:rPr lang="en-GB" dirty="0" err="1"/>
              <a:t>Pastell</a:t>
            </a:r>
            <a:r>
              <a:rPr lang="en-GB" dirty="0"/>
              <a:t> Look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BFBA4-68C2-4EAE-B874-F4990682C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41" y="2109646"/>
            <a:ext cx="5192320" cy="40673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11F2A3-EBEE-4E8F-A30B-2FE59D027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41" y="2109645"/>
            <a:ext cx="4067317" cy="40673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5E119CC-9BD8-41D0-86F8-7F5DA8BBB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2" t="49703"/>
          <a:stretch/>
        </p:blipFill>
        <p:spPr>
          <a:xfrm>
            <a:off x="5346441" y="1939725"/>
            <a:ext cx="5522444" cy="49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935C6-080F-4488-B358-48FE49B3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 &amp; </a:t>
            </a:r>
            <a:r>
              <a:rPr lang="en-GB" dirty="0" err="1"/>
              <a:t>Stess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C84817-2556-4DA9-870E-6A1543F8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Physical Stress</a:t>
            </a:r>
          </a:p>
          <a:p>
            <a:r>
              <a:rPr lang="en-GB" dirty="0"/>
              <a:t>Grip-Buttons of the Steam Controller</a:t>
            </a:r>
          </a:p>
          <a:p>
            <a:r>
              <a:rPr lang="en-GB" dirty="0"/>
              <a:t>Feel of a Chase</a:t>
            </a:r>
          </a:p>
          <a:p>
            <a:r>
              <a:rPr lang="en-GB" dirty="0"/>
              <a:t>Extortion</a:t>
            </a:r>
          </a:p>
          <a:p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6AFB5-0F1D-4650-B534-D310A500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1865840"/>
            <a:ext cx="4295774" cy="49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6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A444E1-CDFE-45C2-AF22-0857F832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210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Let’s play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2B8A90-1AF9-4FD8-8E2B-5BE1E46EC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2" y="1546225"/>
            <a:ext cx="1285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6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Breitbild</PresentationFormat>
  <Paragraphs>32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Agency FB</vt:lpstr>
      <vt:lpstr>Arial</vt:lpstr>
      <vt:lpstr>BrokenscriptOT-Bold</vt:lpstr>
      <vt:lpstr>Calibri</vt:lpstr>
      <vt:lpstr>Office</vt:lpstr>
      <vt:lpstr>Schrat</vt:lpstr>
      <vt:lpstr>Basic Concepts</vt:lpstr>
      <vt:lpstr>Basic Concepts</vt:lpstr>
      <vt:lpstr>Mechanics Process</vt:lpstr>
      <vt:lpstr>Game Visuals</vt:lpstr>
      <vt:lpstr>Game Visuals</vt:lpstr>
      <vt:lpstr>Game Visuals</vt:lpstr>
      <vt:lpstr>Controls &amp; Stess</vt:lpstr>
      <vt:lpstr>Let’s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Schrat</dc:title>
  <dc:creator>Sebastian Riedi</dc:creator>
  <cp:lastModifiedBy>Sebastian Riedi</cp:lastModifiedBy>
  <cp:revision>29</cp:revision>
  <dcterms:created xsi:type="dcterms:W3CDTF">2017-10-09T12:21:20Z</dcterms:created>
  <dcterms:modified xsi:type="dcterms:W3CDTF">2017-10-10T14:41:22Z</dcterms:modified>
</cp:coreProperties>
</file>